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3"/>
  </p:notesMasterIdLst>
  <p:sldIdLst>
    <p:sldId id="448" r:id="rId2"/>
    <p:sldId id="507" r:id="rId3"/>
    <p:sldId id="508" r:id="rId4"/>
    <p:sldId id="509" r:id="rId5"/>
    <p:sldId id="495" r:id="rId6"/>
    <p:sldId id="450" r:id="rId7"/>
    <p:sldId id="476" r:id="rId8"/>
    <p:sldId id="474" r:id="rId9"/>
    <p:sldId id="451" r:id="rId10"/>
    <p:sldId id="475" r:id="rId11"/>
    <p:sldId id="496" r:id="rId12"/>
    <p:sldId id="477" r:id="rId13"/>
    <p:sldId id="456" r:id="rId14"/>
    <p:sldId id="480" r:id="rId15"/>
    <p:sldId id="485" r:id="rId16"/>
    <p:sldId id="500" r:id="rId17"/>
    <p:sldId id="487" r:id="rId18"/>
    <p:sldId id="478" r:id="rId19"/>
    <p:sldId id="482" r:id="rId20"/>
    <p:sldId id="504" r:id="rId21"/>
    <p:sldId id="458" r:id="rId22"/>
    <p:sldId id="452" r:id="rId23"/>
    <p:sldId id="479" r:id="rId24"/>
    <p:sldId id="506" r:id="rId25"/>
    <p:sldId id="481" r:id="rId26"/>
    <p:sldId id="455" r:id="rId27"/>
    <p:sldId id="497" r:id="rId28"/>
    <p:sldId id="453" r:id="rId29"/>
    <p:sldId id="454" r:id="rId30"/>
    <p:sldId id="501" r:id="rId31"/>
    <p:sldId id="483" r:id="rId32"/>
    <p:sldId id="457" r:id="rId33"/>
    <p:sldId id="503" r:id="rId34"/>
    <p:sldId id="459" r:id="rId35"/>
    <p:sldId id="460" r:id="rId36"/>
    <p:sldId id="484" r:id="rId37"/>
    <p:sldId id="461" r:id="rId38"/>
    <p:sldId id="486" r:id="rId39"/>
    <p:sldId id="462" r:id="rId40"/>
    <p:sldId id="463" r:id="rId41"/>
    <p:sldId id="505" r:id="rId42"/>
    <p:sldId id="464" r:id="rId43"/>
    <p:sldId id="488" r:id="rId44"/>
    <p:sldId id="490" r:id="rId45"/>
    <p:sldId id="467" r:id="rId46"/>
    <p:sldId id="498" r:id="rId47"/>
    <p:sldId id="489" r:id="rId48"/>
    <p:sldId id="465" r:id="rId49"/>
    <p:sldId id="491" r:id="rId50"/>
    <p:sldId id="466" r:id="rId51"/>
    <p:sldId id="468" r:id="rId52"/>
    <p:sldId id="469" r:id="rId53"/>
    <p:sldId id="493" r:id="rId54"/>
    <p:sldId id="471" r:id="rId55"/>
    <p:sldId id="492" r:id="rId56"/>
    <p:sldId id="472" r:id="rId57"/>
    <p:sldId id="502" r:id="rId58"/>
    <p:sldId id="473" r:id="rId59"/>
    <p:sldId id="470" r:id="rId60"/>
    <p:sldId id="494" r:id="rId61"/>
    <p:sldId id="499" r:id="rId62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EBF"/>
    <a:srgbClr val="8AB6D8"/>
    <a:srgbClr val="A74554"/>
    <a:srgbClr val="C97D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4660"/>
  </p:normalViewPr>
  <p:slideViewPr>
    <p:cSldViewPr>
      <p:cViewPr varScale="1">
        <p:scale>
          <a:sx n="91" d="100"/>
          <a:sy n="91" d="100"/>
        </p:scale>
        <p:origin x="4416" y="2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67257-F3F3-4BC8-B788-044C02E06208}" type="datetimeFigureOut">
              <a:rPr lang="en-GB" smtClean="0"/>
              <a:t>01/02/2025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CE05B-4F42-4E77-B5F9-A6A7FBFAEF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036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C5AC2-D1F9-B82E-C01F-E9F7AAAEC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738A1D-6670-618F-6D4E-E2249EBB0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83AFF1-2DF5-A786-E222-B6EA3059C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2A2C6-98CF-6309-B270-3AF10DA1B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23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BEFFA-86FF-4A15-73B1-2286C573E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7AFB46-7327-3F83-C125-EDD5ABCF66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DC80E7-B380-8793-EFAD-658E30208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3753-A135-89CA-DF72-F80F121FEC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244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29C0C-658C-8DA9-AE68-76B704EBF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25AD4-2C33-238F-8336-2B3F66C49A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9C7BFA-66E3-126D-10FA-54FE7BE96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D05BA-8124-30B4-070A-F5ABE5F1E1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405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291BA-5112-E2F4-64F6-AABA99FD1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C3248-19B8-EA68-201A-82D634F16B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5E64C-074B-B2EF-AA5C-2A19C9B8B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B725A-4A99-E6FE-D715-C090DC1788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196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725B-FE15-6051-488E-369E889D5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87A09B-428E-5CF3-3D2E-F7DA9B18F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14C0A4-110E-CC95-FE75-D3175F5E9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4164E-C1A9-2D34-C0A7-0E8411F35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931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8D6C7-DAF2-5E1B-3AE5-ECF652D1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F59EAE-5AC9-FAA1-572C-C061A0999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74F84-B969-C7FC-E71B-28389E096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A87A0-2A65-0EFF-FE7A-204413B899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054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7662D-1F1F-D7A1-905D-691C6D249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6CA196-6756-846C-F48F-9C6C8F408D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CBBBB-EB0D-71AF-86CB-6391BB384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CDEB3-7350-4B2D-5DAF-9DF60025E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239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26157-E627-2053-0FF2-4215049CE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18CFC0-C8D0-9AC3-2229-801D01C127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EC651-B30C-19AA-727B-A693662B3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2BCDC-B13B-5E2F-BA1E-B882639FB1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94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29953-0AF4-2125-BA69-CA82BA73E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9FA55-C793-11FC-CA84-B7EF2DFBE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0E7A88-A2FB-A3C8-119C-C5D51B1F8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7AC84-08EF-733E-4895-A389281A37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149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C3EB6-730F-CA5F-2E7D-A6A99234A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EA5D67-AE2E-D36E-8891-4E6CF1733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0ACA7D-4D0A-0209-4970-A73B3A8A5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B71EC-24E9-FF66-7325-A4FA282AE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059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FE915-A92C-FD69-A592-1B2F1AEBC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CB56F7-3FDB-101A-C4B3-787E6DA02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07161-F210-3E3D-9B81-22A998EC6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4F822-586C-8354-D9E7-174257049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051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E564B-8F8B-82F6-B39C-9ABC300BC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0A5034-F6EF-EC22-3C92-6C2BD48C3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C413E7-6AFF-027A-0C8A-3C5B7FF88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2B428-1CFD-79E9-111C-5F98AF93B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14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D720F-C66B-C076-5D3A-E247C319F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AE941-B378-A73D-C1A6-1061C44BD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AFB97-9B43-2F25-190C-2A9B7AEDD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3F30D-E9E8-2D7A-123D-83A5FDAB5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08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22674-1E8C-1415-F479-2C2B74CC9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9986D6-EEDE-5373-5949-99A9EAB5C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039ABD-4784-0DAB-4C08-9B7C04646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9C354-1058-CD50-3492-1D5C59C29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12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A6BF5-33E4-1FB8-8DA7-37A66768A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82A1E8-ABDE-96A8-0BCB-1EB7C6B0EF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AE657E-8EB4-44E8-6443-6BBD83E0B3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7C822-8597-DC8A-7B20-2F060F8BED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368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77548-ECE4-7C1C-1D16-FBB7FC6E2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EE854-DEEF-58BC-5813-E5606A060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8D3354-F563-456D-DC4F-D253AD452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8309D-5E0D-366B-823A-E66BB5EBF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15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3CDBF-38FA-3A68-FFB9-4E8E63A8E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4341CD-F3C3-47E2-75FD-A4B4F6418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118C92-FEAA-8CB7-3F3F-098A564102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18865-2623-26D1-8818-5D90A28641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8736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D49B1-7020-8AF6-35E8-09D54425A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C8705C-C8C1-9D31-67B8-CE048580E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176FF2-7620-C267-58F3-EBBF3E5CC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3F2A1-6B9E-12FE-9B90-8EC7C412E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351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5693A-2DAB-8ABD-402D-7E1151CF7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A6EBA-F62B-06F8-5E36-EA73D275BA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065690-C337-0ECE-DBD7-87D3A57F6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95AF3-EC44-0F80-95D9-1F99EDD241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131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1CB25-A2B5-8B8C-F933-F7664F9A3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565235-76B7-D1DC-4D58-424DD05516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B9ED5C-E7E1-37A2-7D66-75CD0A3FC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D068D-AF52-A8CA-D497-57F9727FFE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9516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CA277-39FF-94A7-836A-B37B213FD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3F671-C058-C354-0583-66B148A97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B2E564-FC52-C33F-03F9-0018188F2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9F1C5-507C-EE11-6883-A87754E202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576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6DB11-380A-D2C1-ED7B-241F23602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5A7786-B0DE-004B-F7E0-12326C3CD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CBAE1C-B620-560D-F7F0-9EF3FA845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09A85-B195-6E7A-6307-AD11F485DA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090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B69CE-2FDF-6F48-04F1-37FCFF74D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C8696-EA3B-CA24-398E-3276035B0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BFE65-12AA-2C04-65F1-38A84BD4D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94A88-E94F-C40A-628A-4BA41B77CB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4605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DDB57-5C3A-839B-58C1-8F31742C0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C47455-D3C0-591C-3F65-38E146594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EE86B0-A296-F469-4789-55B9BEEBC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2DFCD-3ABB-69D1-71F0-E2CE7C5D4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287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DA350-748F-F7DA-F288-16D3B3AE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4FD347-DEAF-8152-D1CA-9B8D01E62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F5F3D2-1BEA-377E-33E6-8E2F13CC5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5FF7D-82BC-A3B6-2668-3BAF2AECC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766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7A72C-1F0F-E916-4F1A-528721488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7F1AC1-C808-5AE3-655A-82D4315EF6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76F8DD-64D8-42DA-C06A-EB2974640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1A08F-7DD9-44A6-635E-253788E91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5064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9FA3E-B616-AA54-2A64-3FF40B5EC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9C39C0-33CA-3E13-B2BB-DA34CA554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68AA62-8A0E-52C0-A617-A0905CF45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9A1C8-2A4C-F426-99B2-061BE0F3F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931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FA245-93F8-D066-C67D-DFEE608B6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4985BC-A50A-963D-D658-CD3E83660F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2E1C4C-443E-A62E-5FE3-25806275D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912A8-462C-42A8-1DC0-36C007D0C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8112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7B4DA-BC16-88F5-8006-1AA260BE1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05B3F0-D1C7-3257-2CCB-B25330738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85D5F-8CFD-9ECB-BFCD-2AE9B18FA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C74BB-A905-DF86-1F04-AB924D3C31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0424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2267D-B81A-A93C-8011-86F4D69E0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10E84-711A-C364-B2F0-DE489FA724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B7007A-9E47-D281-8A82-C9FC6F68B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DD121-10D5-24D1-4055-02727191E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4531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4ADC7-A17B-39DC-C426-1D5465DF6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687F90-3826-593E-D4FC-F4AB109C2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81A6EC-82A3-F763-51D3-65A53F149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84029-2A42-9AE8-B764-480195E3D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923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A317F-C3DE-9AD2-3609-43F242BA8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7089F-70BF-53AB-BA9B-540E7AD032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ED6686-5D6A-C1BE-226E-479CA0BB6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50251-0857-BEE0-E4DD-8F9FAEE87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5610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2093A-EF1C-BC70-6F65-702653C8C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C72ACC-5941-A54F-A747-F2C72F262A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763A91-EB2A-C357-970F-D3E5E98B3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AB5E7-81AF-311C-DEA8-454D781CA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41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A08AF-0536-4345-698C-2862CBC24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7901EE-DDD8-3C82-D65C-9B51E21327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693BF-7B94-C262-ED2D-86514E0DC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AB244-B79F-84BC-D3EA-C8B8A28919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9640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8C800-B061-8508-6363-10E278341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0EB2DB-BE5A-8CF0-6097-248B4B43D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317249-2EBC-807F-89EA-CC312156C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58A45-CB78-E480-5DEB-CEE088CC09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6326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B6896-1A74-8FF0-AAFE-2AD03CCBA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C046F1-31B5-3B85-88F8-CEC3DAADE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34AA1E-1249-EDB5-7061-D0701F633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7C5D9-62EF-3988-CE1B-F5D0F6358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5680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D64EB-F462-E377-3013-FE6254C5B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E654EA-CDF9-DCDF-8341-8BC82211B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437D5-932A-5615-940A-A3A2EFA59D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67C0E-6C4A-9086-90A7-2BBCD417B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303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995FD-BFAF-B61F-7A61-0AE079A93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7D1FB-CEF2-200F-9015-99A1A7A22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CBF21E-8C3C-1E1E-C35A-21118B001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5D122-8C8C-60FA-CF47-3DB9E53303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7668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7A222-B836-ACE4-489F-D8C36D5C8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4480C-CFAC-F431-8FDA-B475F9394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08179-609C-87E8-E1FC-4FB92BC61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C12CB-84C3-3F27-C3E9-1E6D95BFAC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8455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9FFDD-2775-E1FB-6BA0-CA3205CCC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4346E8-0C0B-0FCE-18DA-14EF6AA41A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2264B0-8C74-AB40-50D9-1C246ED98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E8D6E-9441-8742-B4E7-C9157CC3F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3050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13E56-F70C-E30F-0CBB-4B69355B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A3E27D-699E-8393-7A05-8569874D3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A1A4C-4EDA-0D68-4D7E-B9EEA5C5B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88F44-5709-016C-B617-EDDE011FD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6029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C6754-82B7-D275-BBE6-0481C1B24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22D468-3A2F-2128-AE13-2B74BA2F8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C34B6D-7E3F-3543-6D26-77F21CA71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D8CC2-22E1-A0FB-5F63-DEA08F0CD6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8880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B3B0A-F3F0-CD37-1099-E5B0FAE94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24B135-22E7-B3F4-BD09-698571479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61BF49-D347-78AA-4217-BA08A097B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7DC43-FE9B-CCC3-0725-92F6EAC20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5439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0B662-EAFF-4319-F5A2-FD0912C73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32BC5-CA1F-8C46-FC55-E7F54A13F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2874F0-F3C8-ECF0-0C3E-9887DAFDD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D958C-025B-1FF0-EA5C-0E8BA5789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850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BDF8B-07F5-7CB3-227C-CC034DC54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CDBDE3-33A4-D8D2-824D-BDC95B1D9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67AC15-943A-0961-8A62-CCD6D7D2F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6E5A1-1168-09F4-E273-F5C904A265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783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A2937-758C-A2B9-F43D-7A609DA59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806F05-341C-F054-DE86-C81C19217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B6DB48-78A0-AB99-C41D-55E09E877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8D52F-E5C2-51E1-E523-EC20B11495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1813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D05AE-86DF-B334-1478-E3222D633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CFA1DA-6763-142D-49B1-62A089464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350E38-6BE7-0AF0-634E-49BB3C556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F8AF7-E12E-37B0-C357-46267D469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5438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F093A-ABF2-C697-4DD3-F6E2D598B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971802-F460-090C-F956-9913CD707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1F0403-C1AC-6661-C7E5-890CE1AD5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39FA5-D405-C8C6-FCDD-BE18AB2FCA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2856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A5FCB-CA7A-8502-D758-0BBB2537C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DCA87-53BF-E0EB-D0C3-49BC6B3EE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3ED274-8666-8612-61CF-5C9F39E68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7409F-2776-706B-88DA-288BC0062E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0264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EF44E-91A6-5872-7FAA-BB0F5E7E3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17F7F7-784A-D5B5-AFEE-C2DD20CE6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1FCFD-AF4F-0237-283A-DFD5E7DFD7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6B96F-2C25-7DAC-BF7F-2DDD143328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750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D7675-8ADC-E95F-7EB2-EC48981EA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ED5984-85F9-2298-34CF-1887E71911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C59691-64B5-6D32-56F1-430FD479B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84F22-4755-3AA6-2CFD-CFFD68F00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4710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789C8-C6DB-FBC4-DA2D-D3C01916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C406E-446E-3B72-C331-09E0572112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EA9C69-3740-0EF5-62CB-83294D31B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2145F-0C7C-58DA-1A4A-496198C2D9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1327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3134C-55DF-E2CE-0204-9DB46854F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51C448-2B0E-92A2-4076-B9B18736F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6D131D-49D2-F06D-9A95-D3AA5CFD9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78CD8-E21C-8B12-7AAB-5034ED53F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8682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EDE97-247A-B8AC-38DE-638596488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FE3BF4-8374-9B3F-E3AA-303094BD4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512BD-5409-361C-BF70-A1956D534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1F0EE-FD2C-9FF8-58B4-00A5B86B5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2174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E55F9-E046-5E0B-6DB7-348B766F5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DB99F-7E2A-B5AA-BF02-06044621B9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64121-6323-BC1E-4106-51A029CC4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67C6A-9B5E-1C3C-C36A-635D3F415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07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750-1551-BF94-8C9D-BA36A1F05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5B732A-C3E1-43FB-7336-A81C030B8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702F4F-4495-87AB-89F2-68ECBF6A0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9AEB5-667B-6755-83F6-2A1A6CB11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8390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1ED5B-2EAC-245A-5019-192EA1E4D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310D50-DF22-B824-EF27-26C139ACB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569403-0831-83F5-1CED-A75144E6E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381C6-177B-F13D-B19C-155F1BCC4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395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88C0A-0B87-14C9-8D4D-14E1AF2F6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BC112-8742-025E-0C4E-18074EAD34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7DF7D-5734-9E40-5159-E4D017D33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1E128-9836-0FB7-4048-C8C0C9C9E6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12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D62A7-69C7-3971-49B1-41B0CA1E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2E720A-5BCC-9250-3CA9-A3B083F38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B81B82-6A77-05DA-BADD-18729573B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545F3-0B0D-E756-4A45-9355E13E5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030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FF0FD-45DE-5B7C-30B2-9FB079885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338B42-C6DA-BEBD-20BF-45023F642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EE4EA-665B-1AEC-FBFE-CB8357FA8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69C95-DD18-C91E-9BD1-D19C36904F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015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510D7-565A-B59E-9CAC-6D1830074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8FD0A9-10A9-1A12-F38D-7337BEC84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4426BB-6C60-D962-D72F-9935DFEC1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54CF6-C737-CC2D-979E-5119EED690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CE05B-4F42-4E77-B5F9-A6A7FBFAEF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68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80A8-BE50-4219-B874-DF9D9DCC55BA}" type="datetime1">
              <a:rPr lang="fr-FR" smtClean="0"/>
              <a:t>01/02/2025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192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C4F2E-F7BB-4BE0-BF8D-BE035447A1AC}" type="datetime1">
              <a:rPr lang="fr-FR" smtClean="0"/>
              <a:t>01/02/2025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99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1683D-DF7A-4C00-A1F6-58C085ED9DFE}" type="datetime1">
              <a:rPr lang="fr-FR" smtClean="0"/>
              <a:t>01/02/2025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97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95FCF-68D0-44EB-9265-AFD178341918}" type="datetime1">
              <a:rPr lang="fr-FR" smtClean="0"/>
              <a:t>01/02/2025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0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A154-CF8C-45B9-8BF5-EA613266483E}" type="datetime1">
              <a:rPr lang="fr-FR" smtClean="0"/>
              <a:t>01/02/2025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22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E3B3-7AE6-4FA3-902B-C4C46691CD65}" type="datetime1">
              <a:rPr lang="fr-FR" smtClean="0"/>
              <a:t>01/02/2025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26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6D37A-44BE-439D-B99C-5DA576BC7DC5}" type="datetime1">
              <a:rPr lang="fr-FR" smtClean="0"/>
              <a:t>01/02/2025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62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1819D-0D67-4B5E-88E5-9C4034638ACD}" type="datetime1">
              <a:rPr lang="fr-FR" smtClean="0"/>
              <a:t>01/02/2025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135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75F4E-7FE1-494E-A554-6BF33E35A1C9}" type="datetime1">
              <a:rPr lang="fr-FR" smtClean="0"/>
              <a:t>01/02/2025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09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5E6F-1A54-45C6-8446-B009DA5B7CED}" type="datetime1">
              <a:rPr lang="fr-FR" smtClean="0"/>
              <a:t>01/02/2025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17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0FC0-5907-468F-845E-51D314C1F74A}" type="datetime1">
              <a:rPr lang="fr-FR" smtClean="0"/>
              <a:t>01/02/2025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(c) 2019, Philippe Maryssael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83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F41A-FE0F-4A6B-B8BF-B587DB1FF9B4}" type="datetime1">
              <a:rPr lang="fr-FR" smtClean="0"/>
              <a:t>01/02/2025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(c) 2019, Philippe Maryssael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1F9F7-6E38-4225-9E87-F3D8F2D98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06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D5DE6-56B0-61B4-5332-0594BC1B9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6E77DEEA-C325-960E-5E4F-5EA4968E6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D67C444-9459-DEAC-1304-3AFC51ADC1C6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A3709B7-7D89-A5E8-E08C-5749E43E258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F0E0C-B333-8970-A75B-632D5F9BB313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2310A91-2FE8-F57D-A344-75075C3D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755576" y="228716"/>
            <a:ext cx="4822930" cy="622462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5845CC-5643-1F8D-514C-88811F86200B}"/>
              </a:ext>
            </a:extLst>
          </p:cNvPr>
          <p:cNvSpPr txBox="1"/>
          <p:nvPr/>
        </p:nvSpPr>
        <p:spPr>
          <a:xfrm>
            <a:off x="1438849" y="2348880"/>
            <a:ext cx="34563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fr-BE" sz="5000" i="1" dirty="0"/>
              <a:t>Lecture de</a:t>
            </a:r>
            <a:br>
              <a:rPr lang="fr-BE" sz="5000" i="1" dirty="0"/>
            </a:br>
            <a:r>
              <a:rPr lang="fr-BE" sz="5000" i="1" dirty="0"/>
              <a:t>textes choisis</a:t>
            </a:r>
            <a:endParaRPr lang="en-GB" sz="5000" i="1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1073983-9479-B211-1307-0B2EBBA108C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364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084C3-0098-510B-3DFD-6991A22D9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FC8B46AE-AD6B-2F73-6498-00B8CBAF0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8DE0D32-4796-336E-6F10-6DC4144206A6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28767B5-4514-344E-EC4B-71CA32B7D536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320666-6910-262B-D270-A31DBFF1FF44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A47EFF6-0821-B1A3-4A8C-92083BD7F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863423" y="264939"/>
            <a:ext cx="4573466" cy="60559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D352B-F18D-064D-A56C-B24CC31C4E56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Comforting Angel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[1904]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B1ECCBE-144A-E98A-B6E3-F996E251D002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167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3BC5B-F0DD-80D0-92E9-52B7A6DA3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4D711A10-3984-4D3A-2DDF-FB9820E42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BFFFE25-E761-982E-7533-9B208899CB1F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F9BE5B8-22FA-BC24-6A79-A5FF282873B8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62CE4-45F1-8B57-19B9-C1578F4CF14A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2287706-2149-4F17-1F23-1DB3AF8BA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087004" y="371662"/>
            <a:ext cx="4194563" cy="597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DDB61B-B5DA-F886-BCC6-452FB9946085}"/>
              </a:ext>
            </a:extLst>
          </p:cNvPr>
          <p:cNvSpPr txBox="1"/>
          <p:nvPr/>
        </p:nvSpPr>
        <p:spPr>
          <a:xfrm>
            <a:off x="5448098" y="1039089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Triad-Being Descending towards the Mother-Sea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Prophet, 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5C66D63-B191-DC4C-DBC8-A7D60C30B10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082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D37ED-7E04-EDBD-4E52-3C3404461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20104FE6-B77B-DE4D-3C71-3DB88E8F3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A1C9E04-065D-A8D6-AE55-93B7E3162DA9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A4BB0A0-09FB-25B1-5E4B-9E95036E8374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2DAA2-CD35-E811-7AE2-6742B0A2C294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4785265-7C67-56A2-92CB-3CB4AF4EF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868612" y="631316"/>
            <a:ext cx="4656862" cy="553077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FBB170-E503-E577-C86C-9305257C4583}"/>
              </a:ext>
            </a:extLst>
          </p:cNvPr>
          <p:cNvSpPr txBox="1"/>
          <p:nvPr/>
        </p:nvSpPr>
        <p:spPr>
          <a:xfrm>
            <a:off x="5448098" y="1039089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Face of a Woman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with a Blue Headdress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[1916]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BB2773C-4F99-6E83-BF3B-BBCD27585F3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7874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A46A7-B873-B52E-CB8F-6DD6EE30B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01BA872B-CF8C-4F4F-957F-E063EB7F0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EF04E18-7BBB-C8A8-8A79-D74B9A20FE6A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DE3C5BD-3A3C-F219-D47E-04BF9B03BFE4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C0F94-B9C6-8C1B-3FF7-17F69F6CB0F6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DE33C83-EF18-FD70-A45B-FD0A57A35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636899" y="454182"/>
            <a:ext cx="4557148" cy="584249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E77C6E-8BFF-EA79-A047-31F509447CE6}"/>
              </a:ext>
            </a:extLst>
          </p:cNvPr>
          <p:cNvSpPr txBox="1"/>
          <p:nvPr/>
        </p:nvSpPr>
        <p:spPr>
          <a:xfrm>
            <a:off x="5023775" y="1412776"/>
            <a:ext cx="4116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Life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Garden of the Prophet, 1933]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1E79EF1-93E4-C85F-A41A-D0DDE9AEE54E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859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FA83E-106B-905A-BBDE-660DBF1AE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91684E61-3376-1467-1F5C-8667DCAF4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7A1133B-A0B7-A204-358F-F6E81CF33163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04DDDC3-B32E-DC82-EADC-7AA4F58432A3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8781B-F4C1-9A76-8C3F-19DB4B2010DB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3801DC6-A92F-CF65-A22A-7C089126E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361351" y="323772"/>
            <a:ext cx="3646599" cy="60945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806EAE-BF86-DA3E-0E95-7F14177FF443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Head of a Woman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[1908]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926CE18-8D89-9E9C-9284-AD3D44743923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084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F9CE4-E4BD-4CC0-131C-35E90E781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527446E8-E41E-FCBE-FF27-D51B8EABC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9F9C7E1-169F-B2D4-2615-8D1C8331715A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3BC17F6-ACAA-505C-E912-CF2EEC13B3D6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4419A4-234E-2C2C-3F37-C341AF672987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DA94C07-AFDD-3070-6556-5897F6540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369707" y="444762"/>
            <a:ext cx="3667219" cy="59308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43E414-F3FC-19E2-DB86-14B82C3A015C}"/>
              </a:ext>
            </a:extLst>
          </p:cNvPr>
          <p:cNvSpPr txBox="1"/>
          <p:nvPr/>
        </p:nvSpPr>
        <p:spPr>
          <a:xfrm>
            <a:off x="5448098" y="1039089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Ages of Woman: Autumn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[1909]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5E7D1FA-4A2A-E30C-A522-A53F74F3A622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891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1F259-C55D-423C-446C-A83D5E859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2F28DDF8-2BFE-DC93-0133-969CF4B4D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AD10EBB-184E-7315-46A7-4CDC01445AA6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45716FD-1C85-971F-8E6A-38BABDC1276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B31D2-94E2-46CA-5347-32AEBDEDED41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291866C-C6D5-5252-F7E7-D0E4BA565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45767" y="421687"/>
            <a:ext cx="4477037" cy="587794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6CD4FE-A397-DB0F-819F-BB7D834FB12F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Gift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Prophet, 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273A5A7-A092-7FC1-37F8-BDA4B2FC68BB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643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488FF-495C-0902-5A54-BB9409A14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7F82EBD5-B688-ABFC-708E-947EB1238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E2C1B30-0F4C-AEBC-9B2A-948ECA83DF92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F380430-F644-4E7D-85E7-B8FC4018A4D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6E981D-1EDD-6488-FA24-56D45CFFCB07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DD7DDF0-E2DB-AFF4-1591-9CC97D09E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444840" y="863787"/>
            <a:ext cx="6320588" cy="502860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FF3E02-12BE-360F-1C83-E1E5DD68680C}"/>
              </a:ext>
            </a:extLst>
          </p:cNvPr>
          <p:cNvSpPr txBox="1"/>
          <p:nvPr/>
        </p:nvSpPr>
        <p:spPr>
          <a:xfrm>
            <a:off x="6660232" y="1039089"/>
            <a:ext cx="224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Dawn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[1912]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6599697-0314-80C6-E473-6927BBA6A96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098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7F577-F73B-91CF-9D4A-BCFB1FA86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EA3576FA-8140-D50F-7FD4-719502D9A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3373287-6B6F-C707-0CEE-286597EE5DD3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2D6B9C1-4545-E402-F16A-CD4796733753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148BAF-ED82-08B1-9A23-9036DE86DE27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93B5FFA-114A-19E2-D8E2-3977B518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74372" y="425820"/>
            <a:ext cx="4445423" cy="594192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DBC513-34F4-D5D0-1F86-F41BBF584393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Face of Almustafa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232A9B6-4DB7-C87C-A6FB-20ACDAF2C2EF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078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5403C-FCC1-D2E4-39E9-19DEC197E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6C2A3EC5-36CD-431E-330A-517BC8989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5C3FCFF-338C-8589-6406-B83219518593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D6B0D59-B15B-EF81-1C21-61A2D9D48C30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DFD145-816B-70C7-F38A-09E070211FB0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821F855-6C76-C751-F946-2FE974424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36508" y="322126"/>
            <a:ext cx="4465674" cy="603739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081E24-0609-D8D8-064A-4A7977C12DD4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Jesus and Mary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[1927]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015610D-5CD0-53EA-F715-8789EF005BFF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065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50505-F778-8D8C-6BA1-A289FFB9D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A80597DE-BB0C-1345-9698-4FDBBAAFA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D8B3C60-4B1D-FB28-6B70-A8AC36811D6D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8F6171E-EA6C-4180-B42D-394114B69D0E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5EB74-EF35-AB58-B46F-238A8140F233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E75A0-7AC0-3333-7877-CBFAA2C94A17}"/>
              </a:ext>
            </a:extLst>
          </p:cNvPr>
          <p:cNvSpPr txBox="1"/>
          <p:nvPr/>
        </p:nvSpPr>
        <p:spPr>
          <a:xfrm>
            <a:off x="3851920" y="1158723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Hand of God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[1918]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25ECDF-68BE-1D6A-EA95-E39136243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44" y="960133"/>
            <a:ext cx="4831783" cy="4910348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3853B0D-D021-5EED-0667-797F00B4CEF7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7791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63C55-A703-526E-E087-B301263E2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A92F741C-CE84-E564-C43B-9C1421846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DD3182F5-42B4-E0F7-EEB7-2BF2460D3DC2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367DC55E-0013-816B-3265-3D2321B49468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D0996E-ABBE-70D5-806F-3C24D396D148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825A197-D61D-5603-668E-51C54256C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45552" y="427822"/>
            <a:ext cx="4477468" cy="5865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2C108F-013D-EFF3-8D2B-7C04552998C0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Towards the Light Above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Prophet, 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D666B24-609D-6CE3-2FBF-0C991A81366E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079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6B263-271C-6840-7AF6-6877CD4F2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FEC9C044-986F-A193-38B3-7A59ECF2F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6350DA1-268B-C24D-DB1B-8690832597E4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4BF6501-6B0C-2AA1-D44C-00D0140C5D1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769E4E-220C-D22C-905E-668FFF1E581D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4065266-7736-2673-A5CF-02619F70A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14457" y="463280"/>
            <a:ext cx="4607316" cy="594492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100E15-8E1B-40C3-9D3C-71B84614DA2A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Mother Earth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Earth Gods, 1931]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BCA81A7-0D75-AD9A-D54A-2A99612FFDCF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334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2352F-F53A-F662-DB5F-0EDC22980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3995E970-F8F5-2091-B0A1-A16AD61A2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D4DAB83-74C8-B440-0F8A-7E88226037D9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47BFC05-8DF6-6DF1-083B-4065047C3042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AF18A6-6118-8EE1-D6D6-2D1FB41229F2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CE8E059-0611-67B2-1C3B-FC8BF6D9F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34729" y="323772"/>
            <a:ext cx="4499844" cy="60945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3BF03A-72BA-B29C-F2D6-8E2F9485F8C5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Harmony at the Peak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[Sand and Foam, 1926]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78C0662-BC94-07B3-FFCF-D80E998FDE11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487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15497-E428-61DC-31BB-7CD3D2A1B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4F5E5B4E-395F-CA11-E326-3DF9C2C2A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5735160-A8D1-B103-5327-80EA935728C3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3905589-3F83-98FF-31CD-735F776B1D96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998D61-5691-8742-F035-EF3441D694A6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E20082F-8E94-4B77-8E53-4CB5F99E9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057180" y="425820"/>
            <a:ext cx="4279807" cy="594192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6B154B-0F20-4B28-9006-92F55CDFA4F9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Face of Jesus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Wanderer, 1932]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C870067-2EFA-3E77-3CEA-7D761DE13CA2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731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89D39-1958-7FFC-33CF-087926A3C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12CB3147-EE72-2741-282A-B9E33265E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DFA6AF71-EE16-70F7-E291-1CFCFC8E45CB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D7303E3-4951-EA62-598F-3E09658015D3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70657F-A05B-9C54-DCFE-9C1499A84AB8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8ADB780-25ED-F067-5369-8CB7A5EF5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77407" y="371662"/>
            <a:ext cx="4413756" cy="597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1F8926-1F3D-7422-37E4-CF7E81B54677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Divine World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Prophet, 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351FFD4-4940-F217-B75F-50D74EB9A337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182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66C2F-DC43-8D11-FDAC-B3FD00509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03F9431C-A640-8D10-F840-1D5F77240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03CD461-FFD3-7BC3-BD58-959FB0D6C917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388BDB8-193B-5AA3-2101-97ABF76EB43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0B8511-9DCE-4075-3AD4-103FF44E5B12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6EA7D90-A213-A029-A21E-ECB2B7E2C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361351" y="430264"/>
            <a:ext cx="3646599" cy="588161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7544A4-6094-5975-3489-BF1039835E58}"/>
              </a:ext>
            </a:extLst>
          </p:cNvPr>
          <p:cNvSpPr txBox="1"/>
          <p:nvPr/>
        </p:nvSpPr>
        <p:spPr>
          <a:xfrm>
            <a:off x="5364088" y="1039089"/>
            <a:ext cx="3540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Heavenly Mother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[Jesus the Son of Man, 1928]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EC11A13-F8B7-6740-508E-136DA798068D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344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13B20-05D2-D4FE-05B0-CFB61E163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0D3F6ED8-5825-CB03-BCD0-5225C43FE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5D416DD-9794-24A5-F84F-BE76A8145852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9EBF49D-F68C-9FDC-9267-02443CEE39A4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E6C92-3FCA-97C1-AD9E-C560FAB72F46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1F54518-AAAC-FDC1-1621-1A0F1D800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39423" y="248083"/>
            <a:ext cx="4466396" cy="618900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CFED82-10FD-90FF-2A26-B29F86EDB167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Joy and Sorrow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[Sand and Foam, 1926]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B33D853-9DA9-E80E-E0D4-267E3F7EC00C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212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53358-A64E-B7F3-321C-E158D0060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5FD20B01-A7BB-042F-3911-6786ADCE5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22C9BDA-CEB7-AAC6-6372-2F029161CCE9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CB380F4-2B67-6FDF-7E51-D0B479BFB6D3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16300-07FA-B2F0-8FCC-A22EDA004673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3E3ED71-E8DA-83A0-CF66-7AB7F868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48892" y="470066"/>
            <a:ext cx="4470788" cy="57811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C5BAFF-5247-1C75-9E4B-9792F4050D27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Love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Prophet, 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31BD387-8A44-7E01-6AE2-7D00FC3CC49A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741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EBDD4-6129-7C22-07CA-02D270671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30BFAECA-378A-58BD-9BFA-91DB06585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8A4949A-C44A-7E2C-1659-9FD9D7BFB80E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92DCD1C-A756-41DA-7C7A-25C142F89E2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67C6BB-03D5-F457-2551-96AF92FDB540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9DB7219-11B7-ABBC-8362-2FF4F7794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29667" y="445333"/>
            <a:ext cx="4525236" cy="588669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724BA5-666B-D5CD-A580-1CCEA52A38CB}"/>
              </a:ext>
            </a:extLst>
          </p:cNvPr>
          <p:cNvSpPr txBox="1"/>
          <p:nvPr/>
        </p:nvSpPr>
        <p:spPr>
          <a:xfrm>
            <a:off x="5364088" y="1039089"/>
            <a:ext cx="3540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John the Beloved Disciple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[Jesus the Son of Man, 1928]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2DEB88A-40FB-F59E-42CD-A81F53DDE4F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21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E74F4-ACB9-6E34-5855-76950526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3A58E8F5-A1EB-9F83-F161-61E2338C4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16A0B74-A3A7-679B-E845-FAC1D2296FE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B239719-DE31-233C-F891-BED521B9F653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292C1-C0CC-49D3-8ABE-320BE83FBAFC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E1685D7-485F-8742-8A02-7DCEEA8A3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27914" y="529333"/>
            <a:ext cx="4557036" cy="582508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D4DC0B-C46F-D315-8F2A-A67B98FCCEF9}"/>
              </a:ext>
            </a:extLst>
          </p:cNvPr>
          <p:cNvSpPr txBox="1"/>
          <p:nvPr/>
        </p:nvSpPr>
        <p:spPr>
          <a:xfrm>
            <a:off x="5448098" y="1039089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Joy and Sorrow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(The Two Hunters) 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Wanderer, 1932]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7ED0C1A-2CD4-2BEB-7042-47963B0AECE2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60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9CE9E-9663-E7D1-1E4A-874BCE054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12A45B7E-E32E-6B52-D484-3FC61397A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DB686F0-B541-C98E-AFF7-763AB50772C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79F3E30-B13F-1BE9-70F4-FC2FD5EE3F35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C6368B-EA8D-C67E-7821-D8398F766318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AC97DBC-0724-FC33-BDC6-5A473E43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69359" y="409597"/>
            <a:ext cx="4429854" cy="590213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3092F3-3880-A5DA-E1DA-3A5C3CA10DD1}"/>
              </a:ext>
            </a:extLst>
          </p:cNvPr>
          <p:cNvSpPr txBox="1"/>
          <p:nvPr/>
        </p:nvSpPr>
        <p:spPr>
          <a:xfrm>
            <a:off x="5448098" y="1039089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Face of a Woman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Eyes Closed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[1926]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E64E48B-C9A2-727F-AF3E-68C701DE30A0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676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9FAF3-1BBB-679E-701C-F0AEC6C03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ECF70598-8314-6900-F190-978D8F4EE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44DA63B-96AA-99DB-1BE5-FDB38024EC6E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3E6A1465-9EF4-F882-7560-04C1A47CF094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E4B59-17A9-0C95-2310-3970E0CACFAB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9BB8DBB-F6AF-B8AE-5F62-1CFD4BC5A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118289" y="443961"/>
            <a:ext cx="4131993" cy="583340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98B3D-D61A-35E8-3C2A-E8C5964AB14A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Three Stages of Being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Prophet, 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DEB3310-BFA8-C496-99CB-D6167641474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917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99ADA-86B4-7BD0-B399-118544842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8493B77B-9E79-7A3B-EA22-EF2CD07B0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4443FFB-0271-E7D2-062D-93132B88015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0B4BC35-3FDC-A569-BFEA-22A17BD0D55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F5487F-13BA-93E1-9C23-FFEED53968B6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0CCED4A-03C3-81A6-48BF-A437F0F2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494927" y="719819"/>
            <a:ext cx="5579724" cy="55921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DD58CC-286D-4764-E24A-1ACF457D79E1}"/>
              </a:ext>
            </a:extLst>
          </p:cNvPr>
          <p:cNvSpPr txBox="1"/>
          <p:nvPr/>
        </p:nvSpPr>
        <p:spPr>
          <a:xfrm>
            <a:off x="5986600" y="1052737"/>
            <a:ext cx="3108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Man and the Symphony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of Nature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[1912]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1921AB8-5B57-B1D5-9623-B98BD40912C3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461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36F71-5BEF-E42B-0D6A-76B7E608C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35667BA2-ECD2-7F88-294A-647757E2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FC661A2-A8CC-E5F1-170B-78F2D6EEF09D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E2F02B8-4215-04DF-E5BB-293245264E77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303E4E-2589-EB7F-DFC6-C6FA25D534CC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C7F7BBD-7155-BA61-7483-D94C7C0B1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99663" y="408834"/>
            <a:ext cx="4384589" cy="596356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102FA8-DBBA-A01F-2EEC-05CA14120154}"/>
              </a:ext>
            </a:extLst>
          </p:cNvPr>
          <p:cNvSpPr txBox="1"/>
          <p:nvPr/>
        </p:nvSpPr>
        <p:spPr>
          <a:xfrm>
            <a:off x="5292080" y="1039089"/>
            <a:ext cx="3612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Mary Magdalen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[Jesus the Son of Man, 1928]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A358667-A370-3C78-400C-2091302038F6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641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2EABF-42AF-F277-E291-7BB76223B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445D257F-A8FB-7AA7-09BD-9961812EF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CE58F74-6D4F-6FB1-5513-1ECBD3619BC3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EA581A1-091A-1DE0-E3C1-D33FBB19FAC7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B7A58-7FD6-34E5-B837-D5F28A3367F0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42C05B0-F4DB-F650-8F98-596886D3D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52499" y="371662"/>
            <a:ext cx="4463573" cy="597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AAD8D-D5CE-EE1F-552B-B68FF6B0EF7B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Prayer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Prophet, 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3989D1F-E926-4E21-2CD4-7F9141F0CD8A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1940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68F59-9523-AFB4-6C9B-025545A50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88D22AE1-E431-657A-EFE3-0F2FA6136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3C2A62C-24A9-7F43-F0AF-E43D8980F151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918B153-6867-B713-E0D1-A2710D0829F8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6CBB8A-54B6-AEC2-3E26-AAE89C43C2D8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0B02B72-A687-766F-D2A0-E097BBD55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072296" y="505722"/>
            <a:ext cx="4294832" cy="588261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E8695F-4CC5-67FA-FFB3-C6F6C86BEF4C}"/>
              </a:ext>
            </a:extLst>
          </p:cNvPr>
          <p:cNvSpPr txBox="1"/>
          <p:nvPr/>
        </p:nvSpPr>
        <p:spPr>
          <a:xfrm>
            <a:off x="5364088" y="1039089"/>
            <a:ext cx="3540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Offering Oneself to the Triad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[Jesus the Son of Man, 1928]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85A3963-032C-CC36-6147-CF469FD68821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26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46942-72E6-2A73-7899-25366E938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13D8D16F-3404-C748-D98C-5B6E6DA48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4C1A654-9E11-BF76-1F7F-5AC9A2FFD158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FACFC38-3086-FF55-9E20-F81DDFF7C100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8054D-7DA2-F9A9-C1D5-A85E561501DB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AAD51A2-FE1B-CD63-BE2A-3AF78373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091528" y="504893"/>
            <a:ext cx="4278605" cy="591138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881ECF-ED48-2833-469B-E69296712709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Orpheus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Earth Gods, 1931]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7453E77-F7AC-AB52-EA92-209D548B3A93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152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5171B-E3B3-1F53-1AA8-F33FE562D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92C7E4B3-FC47-A6A8-760E-EF26156EA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C3D1CAB-BB6E-89AE-B3DA-E62399041BF2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AF62199-CA05-31EB-4F8D-0D74CF8EF864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FFB6B5-0868-45ED-D78E-AFA67463542E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A260123-40B7-5C6B-8DC9-A8E49FDE1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63837" y="291479"/>
            <a:ext cx="4320993" cy="61146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A6A911-F7AF-7498-933B-8D1A88EF17A9}"/>
              </a:ext>
            </a:extLst>
          </p:cNvPr>
          <p:cNvSpPr txBox="1"/>
          <p:nvPr/>
        </p:nvSpPr>
        <p:spPr>
          <a:xfrm>
            <a:off x="5448098" y="1039089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Purified Humanity Rising towards the Infinite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430264A-1F8D-7A53-23AD-3FBB03F856F3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543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67054-C96A-64C9-624D-CECC76EF0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510726B1-3FE0-C3AB-C383-42D0B22E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030B2D1-F39B-AB80-7CB4-2EE152E44537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DFD71F2-9530-F149-9177-816750BCE2F2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9D88A-5DB9-5DD3-2563-84F2FC137E57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A451065-5A3D-C3F6-DEC1-EB7D70E0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087993" y="444762"/>
            <a:ext cx="4230647" cy="59308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D57F90-2DC1-3E02-A069-20EB5FA437ED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Storm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Wanderer, 1932]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2E7B3AA-6408-2F69-9AFC-E1FACD165282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9617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6DD84-D6C6-AF00-D6F9-CA3F7B744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DBBA2C4E-5B39-0160-B29D-0125029D8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F2E1E0E2-9808-AC35-5343-231C267A10A8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CDF460D-3AEC-1E95-3E28-F7D637EC592A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23C33D-18F7-294F-283F-01E743E7249A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FFF2083-F938-C67F-3564-6EA77443F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716650" y="478873"/>
            <a:ext cx="4941558" cy="580915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231D44-2FA5-1773-A59E-709467CA8124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Blind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[Twenty Drawings, 1919]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E5D1D1A-141C-D608-D4FD-204A68D0062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612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1DA3E-C110-1BE5-3054-938F5D177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C9ABAB82-FB6F-6AB1-2194-D86D2B5DA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B6B5939-A25A-7082-5BC9-174034E1858D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7AF10EA-C8E0-324C-0268-BB185E5993B0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3E347-590C-951C-9737-3E2CE4F76386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90782F5-585D-2654-EF9B-D1928362B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801522" y="335229"/>
            <a:ext cx="4712911" cy="597832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A6AFE0-4270-D273-2318-9515CA621CA4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Burden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[Twenty Drawings, 1919]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D29E65F-35ED-24D9-4843-DDF5BCC4C66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788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DAD8F-A7DE-2DCF-CFC8-E82A831FF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A49B7B59-DF7E-E8CB-CA6F-A65DED782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A778FA5-9ABA-7BE5-C6C0-0718072A518F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F39D896-CFB4-6691-E9E3-88AA733D8308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48E045-3045-C65E-261F-4785582A1834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6803B2F-F992-A1BC-550F-BACDE3FCB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36558" y="409597"/>
            <a:ext cx="4495456" cy="590213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4E8465-7140-3CE0-7906-8A5D6184072F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Face of Almustafa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Prophet, 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EED0D9A-F979-65BF-0607-4F6014A0035C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501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ADB55-17D3-1B43-DC93-6189EEE7B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71A13D06-A39F-2445-04C0-CD4BD04BD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DC52254-B5F0-2DD0-26D5-1B0BFC6AA063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C7C5591-847B-1786-54B1-47AF8E24881E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23CF91-D63F-5ABF-0BEE-1F6578D2EFD0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3E504F7-6DC8-5998-B61D-41B934621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009829" y="607990"/>
            <a:ext cx="4456067" cy="573742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127EEE-23A9-E844-2242-7E4F51902177}"/>
              </a:ext>
            </a:extLst>
          </p:cNvPr>
          <p:cNvSpPr txBox="1"/>
          <p:nvPr/>
        </p:nvSpPr>
        <p:spPr>
          <a:xfrm>
            <a:off x="5448098" y="1039089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Dying Man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and the Vulture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Forerunner, 1920]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C43DE16-991E-2EED-8AB0-34FDE7B5679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479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C09D8-63D5-A74A-6FCC-CB9262C12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21A5955C-443C-57EC-F910-511DE2C09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804BAE4-2F7F-A17E-6F68-5811A42D1919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57F294E-8857-E7FE-7AAD-8D5F78310CD5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85716-E119-8657-612D-219B00CDC267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9B0E3FD-4B0E-E415-8986-55C7CE82F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36558" y="503380"/>
            <a:ext cx="4495456" cy="571456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3D78BF-9109-F619-F4C4-1D6E0FE1F603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Greater Self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Prophet, 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39EE23C-46E8-FFA7-E14C-2428A34676B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484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80F3F-138D-9714-C16A-508F9DBCA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F9314C59-16E6-38C6-6FCE-0EADD0507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9C8F895-8922-5B49-2F12-59E21DF8C027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0ECEB6D-309E-6DBE-353D-94D79C9379E0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2BDC1-1D5A-8FD8-CE69-92914F82742F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0506D5F-BE32-AE59-CFB0-E8A52EC17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56471" y="470851"/>
            <a:ext cx="4527032" cy="594246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5606A4-0A9A-71EE-9E7B-A2EF5923DEE3}"/>
              </a:ext>
            </a:extLst>
          </p:cNvPr>
          <p:cNvSpPr txBox="1"/>
          <p:nvPr/>
        </p:nvSpPr>
        <p:spPr>
          <a:xfrm>
            <a:off x="5448098" y="1039089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Earth Gods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The Master Titans of Life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Earth Gods, 1931]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DBCD4EA-15B9-434B-2AE9-3EE286A38397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401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9CF24-34E9-7127-3D30-76EFA75D1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98102E10-B3FC-A319-DDE5-08ECA4C5A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A08683A-647A-AF50-FE7D-737551280D83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9AFE6D4-B995-F11E-733D-32696BFBC7FE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E168CA-775D-1848-5444-76CB6EA0A1C2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62A17A3-64EC-25FC-CEDB-C26578119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054417" y="470851"/>
            <a:ext cx="4331139" cy="594246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F39BBA-7239-6F34-C879-1CB838D92DFF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Ether is his true Abode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[Sand and Foam, 1926]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EBC7752-5125-82EA-77EB-28ECE66F2AF1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405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1AEB4-2328-6516-3D11-EF35E415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35D565EA-24C6-A7D1-ED92-F9E9DA8F2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00E2F38-55F3-1F9C-A3A6-ECC5F678CD3A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A973B1B-115F-7B7E-539F-C697C97D2AA1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DA15B-0C2E-291C-34D5-BA2DD9C1E7ED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6ADF9B9-D9F4-048C-BAB1-92E5E3D58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086935" y="513407"/>
            <a:ext cx="4266102" cy="585734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D3AE60-8A47-3577-357E-6F294DCEC887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Gift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[1913-1917]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09263AE-587A-1447-ECA9-124DE9991687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913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DFAC2-5341-F74E-D289-D9F11E68C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B783C331-B4DA-99B5-7A6C-AA8E410A0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6C0C896-DC38-7C34-E57F-02923327FCC1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DA01E0D-D1CE-B80B-FD09-A23BF78B77F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DAA98-3869-11B1-8D85-2AE0E7AEF567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3ECA068-11A0-5707-396A-E5F5EA7C9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40797" y="447585"/>
            <a:ext cx="4502959" cy="588269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BCA586-EEC3-898F-DE84-5EE05A56EC11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Slave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Forerunner, 1920]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A1C0D41-A4F7-AA66-5542-D8B7F5A25D5F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836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1792E-EB2F-5FB5-EA49-5C4BE79C0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5679A264-7307-D8F4-3E70-27D890007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33A7324-160E-7404-3528-8D0FFD895FBF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404D803-AC42-AA8D-EB0C-8BDF8B9F0C70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F697F5-8F56-5029-3A99-14BFE6B4DE90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67FBF19-0DCB-7C39-06DE-3C4EC6CC8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047150" y="371662"/>
            <a:ext cx="4274270" cy="5978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8B2762-05B7-0B59-18EB-2E591ABC53A7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Marriage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Prophet, 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DCC169C-3958-37F6-6531-24807D835865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234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242A3-6548-4E0B-87BB-732F3793A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ED2F32D9-F343-BA27-EFD7-558CEF000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1308BEE-AF0E-09C0-9758-7A0242BD737E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4A09237-9097-CB74-0DA0-DC02EFF75AB7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97404-8C0E-6018-D1A0-974EC58A83F3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F56AB8C-A826-D7B1-C279-C8FE0679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054417" y="513407"/>
            <a:ext cx="4331139" cy="585734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FA37E-D8E1-B382-B862-5EE491DEF6CC}"/>
              </a:ext>
            </a:extLst>
          </p:cNvPr>
          <p:cNvSpPr txBox="1"/>
          <p:nvPr/>
        </p:nvSpPr>
        <p:spPr>
          <a:xfrm>
            <a:off x="5448098" y="1039089"/>
            <a:ext cx="3456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Ethereal Being Liberated from the Weight of the Body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Wanderer, 1932]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21AEBEC-B1B0-C803-EC29-BD5E8A779342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6604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7A8C4-7534-1FBA-F695-FDBF97091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681B63D9-C5F9-695C-BA98-C2C60C8EE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08E0CBC-1D1A-35DE-5DD1-79EB8E69E571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D3B1B1F-14DD-2ACB-ED28-0D0DF497A1AE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C47577-D31A-2B5B-AD30-D596A4BF2822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7E9E4E6-8429-0268-2B57-1DBF6FF89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169551" y="262888"/>
            <a:ext cx="4002486" cy="617350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BDA540-C30E-DF54-1508-0C2D491BB7D9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Heavenly Mother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Forerunner, 1920]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C10C943-4307-B467-D198-9776B1FC26B0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92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3EBB7-EF37-C571-F9C4-EE816ABEF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9CD75790-22FB-7D00-7CD7-ADBF03A3A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4DF282A-A8B0-03E3-0F78-2BE672DC3C3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EA9A53A-5CE4-F715-251D-4C648D3A1055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28077-F1EA-9379-F617-CA09C095D696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0669933-096B-F992-2392-73B66DFCF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169551" y="262888"/>
            <a:ext cx="4002486" cy="61735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47E2DD-EB30-4565-82EC-E91FFD59B9E3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Inevitable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[1908]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8CE5468-C20B-0646-55C0-7C745BA43895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901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22806-EB95-8351-2406-F3C9E64E9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7630C49D-FB5E-1A79-148D-33C970CB6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483D9BC-E5EE-0C38-249F-BD82971E7C46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0701C5E-CA4B-71E2-C9F0-1B149DF8A85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7BB70-7C74-DE4D-5F7A-665F9552C135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7D2CE05-668E-C01C-C94A-C12EFF00A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36558" y="309448"/>
            <a:ext cx="4495456" cy="610242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AD3146-1354-0C9F-43FC-D45183E8678B}"/>
              </a:ext>
            </a:extLst>
          </p:cNvPr>
          <p:cNvSpPr txBox="1"/>
          <p:nvPr/>
        </p:nvSpPr>
        <p:spPr>
          <a:xfrm>
            <a:off x="5448098" y="1039089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Angel Waiting for the Union of Two Lovers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[1904]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42334B3-AE19-8D5D-0FDA-4FA7A695C6FE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294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C2ED0-3CAB-9AEA-A5A5-55612BEB8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8646A294-A069-0402-80D1-17105B757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02F1CE7-D9D1-5D83-A1E9-63945FF3CBAD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3CCEE9F1-B846-0B11-1839-0CFAC47083F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2F880-8C13-7835-96CB-CA0486FA98C3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2228B4F-4D00-E27F-F32F-467A217E1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04370" y="422865"/>
            <a:ext cx="4574431" cy="592887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488D04-7608-01E5-9919-E18DE7CDB30C}"/>
              </a:ext>
            </a:extLst>
          </p:cNvPr>
          <p:cNvSpPr txBox="1"/>
          <p:nvPr/>
        </p:nvSpPr>
        <p:spPr>
          <a:xfrm>
            <a:off x="5448098" y="1039089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Madman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(When the Sun Kissed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His Own Naked Face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for the First Time)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Madman, 1918]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8CECAC0-208E-BFD1-B12B-E8C347DBEABF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8106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26E47-2054-A35E-0721-141292473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465BF989-FEC7-2F19-CBFB-8134E42AC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ACA14D5-0E90-08D7-CC7B-F376DED5E430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4E9F3B2-730B-9DBF-5D91-A82D18632ED8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0FA9E-CD50-6EB4-9360-C7AE7C580F9C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8C02D96-CA95-E7B0-047C-CB3F3682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804486" y="315420"/>
            <a:ext cx="4729275" cy="605895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BC2ACC-E6C5-3837-9A3F-6751D2C0A87D}"/>
              </a:ext>
            </a:extLst>
          </p:cNvPr>
          <p:cNvSpPr txBox="1"/>
          <p:nvPr/>
        </p:nvSpPr>
        <p:spPr>
          <a:xfrm>
            <a:off x="5448098" y="1039089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Spirit Revealed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to the Seven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Wanderer, 1932]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1FA0B2A-E235-7E49-F02F-A53D748A6EAC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083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6AE21-F246-07F0-4B5A-83A1EA2F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3775BCDE-BA13-C2E9-5A55-A81E493F7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89B22D4-5B3C-873C-3820-C5BAEB72C63C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66E9B9D-C9D6-2BC9-E3E8-B2C0D8406498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3A572-E985-006D-171A-1E28987AF96C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A172A47-9C8B-2C26-909C-1D70D2F3E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061759" y="363090"/>
            <a:ext cx="4256011" cy="605120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99A5DE-6D43-EFC0-0DB8-38D677C617A7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Struggle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[Twenty Drawings, 1919]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618D4C-1731-8F2C-D33D-DFB89E1F30AA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872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C4190-CAD3-F248-47AA-6C24BED24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F3A5ADDF-C4AC-FE7F-7C1B-DF191FE3B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DD5A987-2EC0-CAD2-1B77-29A4C959814C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B3EBDAE-C248-098F-85D7-389DDDFEE51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2E8DF-6851-300B-022B-CD1FC7655047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279ACA7-82A3-BE73-31B2-21474CA0C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649229" y="171910"/>
            <a:ext cx="2325979" cy="648679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E7928-B746-E1F0-F94F-D7184ACA29F8}"/>
              </a:ext>
            </a:extLst>
          </p:cNvPr>
          <p:cNvSpPr txBox="1"/>
          <p:nvPr/>
        </p:nvSpPr>
        <p:spPr>
          <a:xfrm>
            <a:off x="5448098" y="1039089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Woman Holding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Two Children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[1907]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ACECFF6-1474-302A-B057-847CA31EAC0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6802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123F7-9FCF-EE80-C8A8-75A6B8227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2BB7A8C8-2621-015E-FCFD-59BF583A6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8D077EB-D4C8-0546-E388-5DC018492963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F3AF921-2B64-8901-EDCE-E9D0C9D6B24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E8725-FC4A-5AB0-8483-4B0343F1FA03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FADA84D-988E-7314-3FF2-E8A27AE6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09677" y="272195"/>
            <a:ext cx="4502559" cy="611510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75E35A-3EBA-D495-2EC4-C41477D5D195}"/>
              </a:ext>
            </a:extLst>
          </p:cNvPr>
          <p:cNvSpPr txBox="1"/>
          <p:nvPr/>
        </p:nvSpPr>
        <p:spPr>
          <a:xfrm>
            <a:off x="5448098" y="1039089"/>
            <a:ext cx="34563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Universal Mother Embracing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Two Transcending Spirits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Earth Gods, 1931]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9305FCD-6DBA-BAB0-1DB4-981E7AAF4C8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392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36DA8-5D35-8601-BC0C-2025A59FD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791D5AE8-A5FC-48E0-99B9-281B96F11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F482E32-EC7F-1A87-B2D0-B2C9563B516B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588A05B-65A6-85D7-FB28-CB4AB5F9D9E9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B8628-0624-A6C7-DD3A-996864313096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84F8287-AAE5-4C8D-078B-0B490F9D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09677" y="404688"/>
            <a:ext cx="4502559" cy="585011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15B6DE-FE12-AA97-96C8-F3FA4FFFA34D}"/>
              </a:ext>
            </a:extLst>
          </p:cNvPr>
          <p:cNvSpPr txBox="1"/>
          <p:nvPr/>
        </p:nvSpPr>
        <p:spPr>
          <a:xfrm>
            <a:off x="5325293" y="1052737"/>
            <a:ext cx="3684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Universal Mother Bending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Over the Ascending Spirit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[1920-1923]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9C35744-0002-4ECE-7C2E-656ED7971789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86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85463-B3A9-5327-51C7-A6C2F724F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436A1CA4-1A3B-891F-B51C-88D7B8BD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F7F2F08-9A98-0D16-6720-F7B6FEBDEBEE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931D284-061E-582D-AAA9-89396DD853EE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8DE35-EDAD-EA4E-3764-5B288A139711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04F4566-4673-2B9C-855E-790F9A3E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123447" y="317763"/>
            <a:ext cx="4119628" cy="611826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7F92F3-F0DD-2F1B-8352-A82D0F391114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Waterfall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[Twenty Drawings, 1919]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0CD5774E-D1B2-4044-9CF1-D994779B23F0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8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AE2BF-4D99-6926-FE59-462051FD1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01801BF3-AF17-BBAA-9269-78CA4FDBC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D354DCEA-1001-E4B3-7C6B-3D27F606FAF9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D20D920-32E8-9F66-570D-8526FD3C0036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CAAAB8-B05A-7779-A5D5-0541539BEFAD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A77630A-F0BA-E8E6-284C-2BD906F34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946864" y="648635"/>
            <a:ext cx="4474843" cy="542405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DF0056-6A80-D796-B2D4-6DA508F5F796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Pain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Prophet, 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735C9EB-DEBD-40BD-7BBF-AE9D22BEF1F7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195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A3DE0-4D50-5882-FE76-931A803DB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A47C92EE-2665-72C4-3F88-6FDECF21C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8DA5277-4312-F8D0-15DB-3E7697C51C79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0F64D6C-0900-8099-77E9-7C6F30232654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23BA3-5E04-6FC6-AC9E-9AEED7EB94E8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2623D63-9DA6-9C8F-BCD0-9EE51D074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535004" y="347661"/>
            <a:ext cx="4718522" cy="601380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DEBE8C-174C-D4CA-4FE9-AE197711B308}"/>
              </a:ext>
            </a:extLst>
          </p:cNvPr>
          <p:cNvSpPr txBox="1"/>
          <p:nvPr/>
        </p:nvSpPr>
        <p:spPr>
          <a:xfrm>
            <a:off x="5076056" y="1459936"/>
            <a:ext cx="4067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Untitled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Garden of the Prophet, 1933]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41AAE98-30B2-0E4B-27EB-9A2A261360F4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02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38E90-A6F8-BFA1-D748-DE4A8FF76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FFBDB687-50AF-92F4-650D-84ECB7240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4A8B4AB-2C27-D407-AF21-31DD4862D92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12CDFE3-A94C-E4F9-23AF-29FE6692721C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44CA7B-EE24-EB67-7990-D19A9147AE19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82F0FD8-964C-8BF2-AB8A-645A6E42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210420" y="442751"/>
            <a:ext cx="4025799" cy="603869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1D2109-294E-4076-49DB-59B5C4D8CF1B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Three are One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Madman, 1918]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A2D15EB-15BF-71D8-1D6E-9F2C7CA7E132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162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6CBEE-EF42-928E-62D5-A7A943B0F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04E3E162-AC17-A585-317F-ED94C4B8A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53668D2-20D8-E420-1687-2BD3B29FC874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87FE11C-2C70-49B1-8BAB-C08F8FF29780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49E08-4923-DD1C-981B-01ECC138FC29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C79858A-8C50-AB84-84E7-68B1303B8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609956" y="458766"/>
            <a:ext cx="4580337" cy="589742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D1EC4C-63B1-F777-08A7-98161171ABF5}"/>
              </a:ext>
            </a:extLst>
          </p:cNvPr>
          <p:cNvSpPr txBox="1"/>
          <p:nvPr/>
        </p:nvSpPr>
        <p:spPr>
          <a:xfrm>
            <a:off x="5025220" y="1268760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Couple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Garden of the Prophet, 1933]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FE5BC71-214E-82C4-EC8E-ECF193A6BAB8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979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C881D-1CE4-FA21-4167-671303026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AFDE9816-EAC8-C488-F802-2BC90B880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85D62BF-F2BE-31EE-6C67-27DBF769E143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8C026D4-7A1A-1AFE-8352-396B811D9E5D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8C828-99FB-1DEB-8377-5A51DA1DF88F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2E63BC5-9763-C7F3-6515-AB0A0727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074451" y="347661"/>
            <a:ext cx="4199638" cy="601380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DB0249-33A9-05B9-E7A5-D504200CA52F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Young Girl Praying</a:t>
            </a:r>
            <a:br>
              <a:rPr lang="en-US" sz="2000" i="1">
                <a:solidFill>
                  <a:srgbClr val="2D5EBF"/>
                </a:solidFill>
              </a:rPr>
            </a:br>
            <a:br>
              <a:rPr lang="en-US" sz="2000" i="1">
                <a:solidFill>
                  <a:srgbClr val="2D5EBF"/>
                </a:solidFill>
              </a:rPr>
            </a:br>
            <a:r>
              <a:rPr lang="en-US" sz="2000" i="1">
                <a:solidFill>
                  <a:srgbClr val="2D5EBF"/>
                </a:solidFill>
              </a:rPr>
              <a:t>[</a:t>
            </a:r>
            <a:r>
              <a:rPr lang="en-US" sz="2000" i="1" dirty="0">
                <a:solidFill>
                  <a:srgbClr val="2D5EBF"/>
                </a:solidFill>
              </a:rPr>
              <a:t>1902]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178F2E4-B832-4A97-1A35-E04A310CF539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96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4FA1E-5353-5775-09D2-1F405EFB2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7222E87D-4D48-DE71-0704-50EE93A70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C114EA2-5507-B037-58F9-AE17C8467BC4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48D0355-04A0-A0BD-A088-D9FA26761CDF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7B0BB-FFA0-2675-C6B3-B5CBAC728BCB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141C668-7D2F-99C7-C342-C7E9E1A9A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123071" y="430025"/>
            <a:ext cx="4122429" cy="586127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D1B6B8-99D4-08EC-8FD1-B89473B1E964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The Archer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Prophet, 1923]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84BF39D-3BAD-B412-D24D-20E29B7AE7DB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628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8AFE2-2A0F-00EF-C350-15B231EC6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FE2C82A1-5417-393D-5DFE-36E8BC5A6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6742C9A-84E0-59CB-252D-8BD853F45FB8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74581E2-8444-27B5-A84B-68C9064D3BB4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FA619-8F99-9F5C-A69C-BA1982DFAFB7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B46CDA6-4D5C-4B77-FF78-F8E9D1674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868612" y="473985"/>
            <a:ext cx="4656862" cy="584543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284D2-5290-23FD-D426-BD41EB1FB004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Dance and Rhythm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Earth Gods, 1931]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BEB8A90-D9B4-27A5-D929-FABAEEA09ACF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490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FCF39-028B-B490-8354-F44DD480B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36D2302D-20E8-82C7-C743-EBABF4F94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BA92725-4339-4EE7-6857-485F40175555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3755295-9B48-3816-B686-D9DA5B724250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AB4157-4F9E-928B-8911-8971F8618C75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2437B8F-5337-49D7-6EFC-E03B280F9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1452064" y="225205"/>
            <a:ext cx="3396183" cy="613536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612D82-4B40-FA12-D254-6ADB75B15C91}"/>
              </a:ext>
            </a:extLst>
          </p:cNvPr>
          <p:cNvSpPr txBox="1"/>
          <p:nvPr/>
        </p:nvSpPr>
        <p:spPr>
          <a:xfrm>
            <a:off x="5338389" y="1039089"/>
            <a:ext cx="35660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Celestial Mother Embracing the two Creatures</a:t>
            </a: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of Harmony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[Jesus the Son of Man, 1928]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1DE46F9-3A49-01DB-EE75-9CBD83CF620A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201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5A763-94E7-0B71-5154-95CC8F3A9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clouds&#10;&#10;Description automatically generated">
            <a:extLst>
              <a:ext uri="{FF2B5EF4-FFF2-40B4-BE49-F238E27FC236}">
                <a16:creationId xmlns:a16="http://schemas.microsoft.com/office/drawing/2014/main" id="{C0779A07-8FFB-F00A-EF4C-CF13CA689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845" y="-27384"/>
            <a:ext cx="19728845" cy="688538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C0F1E3D-EF00-B2DF-412F-4AF54960ED17}"/>
              </a:ext>
            </a:extLst>
          </p:cNvPr>
          <p:cNvSpPr txBox="1">
            <a:spLocks/>
          </p:cNvSpPr>
          <p:nvPr/>
        </p:nvSpPr>
        <p:spPr>
          <a:xfrm>
            <a:off x="107504" y="44625"/>
            <a:ext cx="7772400" cy="1008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Khalil Gibran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4CD4B38-4640-68BE-0A67-2F070919E563}"/>
              </a:ext>
            </a:extLst>
          </p:cNvPr>
          <p:cNvSpPr txBox="1">
            <a:spLocks/>
          </p:cNvSpPr>
          <p:nvPr/>
        </p:nvSpPr>
        <p:spPr>
          <a:xfrm>
            <a:off x="107503" y="5829488"/>
            <a:ext cx="8496945" cy="9118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60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itchFamily="34" charset="-128"/>
                <a:cs typeface="Aharoni" panose="02010803020104030203" pitchFamily="2" charset="-79"/>
              </a:rPr>
              <a:t>Textes choisis</a:t>
            </a:r>
            <a:endParaRPr lang="en-GB" sz="6000" dirty="0">
              <a:solidFill>
                <a:schemeClr val="bg1"/>
              </a:solidFill>
              <a:latin typeface="Arial Black" panose="020B0A04020102020204" pitchFamily="34" charset="0"/>
              <a:ea typeface="Adobe Heiti Std R" pitchFamily="34" charset="-128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9784F-98A0-1312-4405-2AE621DEE20C}"/>
              </a:ext>
            </a:extLst>
          </p:cNvPr>
          <p:cNvSpPr txBox="1"/>
          <p:nvPr/>
        </p:nvSpPr>
        <p:spPr>
          <a:xfrm>
            <a:off x="7090169" y="6236687"/>
            <a:ext cx="205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13 février 2025</a:t>
            </a:r>
            <a:b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</a:br>
            <a:r>
              <a:rPr lang="fr-BE" sz="1200" dirty="0">
                <a:solidFill>
                  <a:srgbClr val="2D5EBF"/>
                </a:solidFill>
                <a:latin typeface="Arial"/>
                <a:cs typeface="Arial"/>
              </a:rPr>
              <a:t>© 2025, Philippe Maryssael</a:t>
            </a:r>
            <a:endParaRPr lang="fr-BE" sz="1200" dirty="0">
              <a:solidFill>
                <a:srgbClr val="2D5EBF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E303141F-6EC4-0351-9078-67B2A7723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78920">
            <a:off x="868612" y="411707"/>
            <a:ext cx="4656862" cy="596998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9E0CB9-A2BC-8F86-C28C-A52372E67D6A}"/>
              </a:ext>
            </a:extLst>
          </p:cNvPr>
          <p:cNvSpPr txBox="1"/>
          <p:nvPr/>
        </p:nvSpPr>
        <p:spPr>
          <a:xfrm>
            <a:off x="5448098" y="1039089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algn="ctr">
              <a:spcAft>
                <a:spcPts val="1200"/>
              </a:spcAft>
            </a:pPr>
            <a:r>
              <a:rPr lang="en-US" sz="2000" i="1" dirty="0">
                <a:solidFill>
                  <a:srgbClr val="2D5EBF"/>
                </a:solidFill>
              </a:rPr>
              <a:t>Dance</a:t>
            </a:r>
            <a:br>
              <a:rPr lang="en-US" sz="2000" i="1" dirty="0">
                <a:solidFill>
                  <a:srgbClr val="2D5EBF"/>
                </a:solidFill>
              </a:rPr>
            </a:br>
            <a:br>
              <a:rPr lang="en-US" sz="2000" i="1" dirty="0">
                <a:solidFill>
                  <a:srgbClr val="2D5EBF"/>
                </a:solidFill>
              </a:rPr>
            </a:br>
            <a:r>
              <a:rPr lang="en-US" sz="2000" i="1" dirty="0">
                <a:solidFill>
                  <a:srgbClr val="2D5EBF"/>
                </a:solidFill>
              </a:rPr>
              <a:t>[The Wanderer, 1932]</a:t>
            </a:r>
            <a:endParaRPr lang="en-GB" sz="2000" i="1" dirty="0">
              <a:solidFill>
                <a:srgbClr val="2D5EBF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201570A-FF2C-E33A-74EB-8B526B2D1D9C}"/>
              </a:ext>
            </a:extLst>
          </p:cNvPr>
          <p:cNvSpPr txBox="1">
            <a:spLocks/>
          </p:cNvSpPr>
          <p:nvPr/>
        </p:nvSpPr>
        <p:spPr>
          <a:xfrm>
            <a:off x="6883042" y="1551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D1F9F7-6E38-4225-9E87-F3D8F2D98FB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829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5204</TotalTime>
  <Words>1695</Words>
  <Application>Microsoft Office PowerPoint</Application>
  <PresentationFormat>On-screen Show (4:3)</PresentationFormat>
  <Paragraphs>366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Khalil Gibran - Le Fol</dc:title>
  <dc:creator>Philippe Maryssael</dc:creator>
  <cp:lastModifiedBy>Philippe Maryssael</cp:lastModifiedBy>
  <cp:revision>780</cp:revision>
  <cp:lastPrinted>2021-11-24T15:16:39Z</cp:lastPrinted>
  <dcterms:created xsi:type="dcterms:W3CDTF">2019-03-29T08:22:10Z</dcterms:created>
  <dcterms:modified xsi:type="dcterms:W3CDTF">2025-02-01T21:23:19Z</dcterms:modified>
</cp:coreProperties>
</file>